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83051-967A-43B8-BA27-189108E1CCD6}" v="58" dt="2023-11-24T12:21:30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e gachignard" userId="87b2ae3fce0fc9b6" providerId="LiveId" clId="{00683051-967A-43B8-BA27-189108E1CCD6}"/>
    <pc:docChg chg="undo custSel addSld modSld">
      <pc:chgData name="line gachignard" userId="87b2ae3fce0fc9b6" providerId="LiveId" clId="{00683051-967A-43B8-BA27-189108E1CCD6}" dt="2023-12-07T11:18:42.216" v="2223" actId="20577"/>
      <pc:docMkLst>
        <pc:docMk/>
      </pc:docMkLst>
      <pc:sldChg chg="delSp modSp mod">
        <pc:chgData name="line gachignard" userId="87b2ae3fce0fc9b6" providerId="LiveId" clId="{00683051-967A-43B8-BA27-189108E1CCD6}" dt="2023-11-24T10:02:28.686" v="620" actId="113"/>
        <pc:sldMkLst>
          <pc:docMk/>
          <pc:sldMk cId="597106626" sldId="256"/>
        </pc:sldMkLst>
        <pc:spChg chg="mod">
          <ac:chgData name="line gachignard" userId="87b2ae3fce0fc9b6" providerId="LiveId" clId="{00683051-967A-43B8-BA27-189108E1CCD6}" dt="2023-11-24T10:02:28.686" v="620" actId="113"/>
          <ac:spMkLst>
            <pc:docMk/>
            <pc:sldMk cId="597106626" sldId="256"/>
            <ac:spMk id="4" creationId="{91DEB23D-63B9-E616-E5A7-7036F40AD162}"/>
          </ac:spMkLst>
        </pc:spChg>
        <pc:spChg chg="del">
          <ac:chgData name="line gachignard" userId="87b2ae3fce0fc9b6" providerId="LiveId" clId="{00683051-967A-43B8-BA27-189108E1CCD6}" dt="2023-11-24T08:56:53.661" v="0" actId="478"/>
          <ac:spMkLst>
            <pc:docMk/>
            <pc:sldMk cId="597106626" sldId="256"/>
            <ac:spMk id="11" creationId="{45066823-CA60-7B2A-038D-10DECBF93094}"/>
          </ac:spMkLst>
        </pc:spChg>
      </pc:sldChg>
      <pc:sldChg chg="addSp delSp modSp mod">
        <pc:chgData name="line gachignard" userId="87b2ae3fce0fc9b6" providerId="LiveId" clId="{00683051-967A-43B8-BA27-189108E1CCD6}" dt="2023-11-24T09:38:02.848" v="334" actId="1076"/>
        <pc:sldMkLst>
          <pc:docMk/>
          <pc:sldMk cId="2638012487" sldId="257"/>
        </pc:sldMkLst>
        <pc:spChg chg="del">
          <ac:chgData name="line gachignard" userId="87b2ae3fce0fc9b6" providerId="LiveId" clId="{00683051-967A-43B8-BA27-189108E1CCD6}" dt="2023-11-24T08:57:13.291" v="1" actId="478"/>
          <ac:spMkLst>
            <pc:docMk/>
            <pc:sldMk cId="2638012487" sldId="257"/>
            <ac:spMk id="2" creationId="{C70F5F44-3581-70B0-68C6-81F811FA5EFC}"/>
          </ac:spMkLst>
        </pc:spChg>
        <pc:spChg chg="del">
          <ac:chgData name="line gachignard" userId="87b2ae3fce0fc9b6" providerId="LiveId" clId="{00683051-967A-43B8-BA27-189108E1CCD6}" dt="2023-11-24T08:57:23.021" v="2" actId="478"/>
          <ac:spMkLst>
            <pc:docMk/>
            <pc:sldMk cId="2638012487" sldId="257"/>
            <ac:spMk id="3" creationId="{5DF4B373-EBC7-34A6-9305-AFEFE4820765}"/>
          </ac:spMkLst>
        </pc:spChg>
        <pc:spChg chg="add mod">
          <ac:chgData name="line gachignard" userId="87b2ae3fce0fc9b6" providerId="LiveId" clId="{00683051-967A-43B8-BA27-189108E1CCD6}" dt="2023-11-24T09:36:18.871" v="302" actId="1076"/>
          <ac:spMkLst>
            <pc:docMk/>
            <pc:sldMk cId="2638012487" sldId="257"/>
            <ac:spMk id="7" creationId="{92B58276-C7CC-44CD-C07C-98E8DCD96B0C}"/>
          </ac:spMkLst>
        </pc:spChg>
        <pc:spChg chg="add del mod">
          <ac:chgData name="line gachignard" userId="87b2ae3fce0fc9b6" providerId="LiveId" clId="{00683051-967A-43B8-BA27-189108E1CCD6}" dt="2023-11-24T09:11:56.609" v="91"/>
          <ac:spMkLst>
            <pc:docMk/>
            <pc:sldMk cId="2638012487" sldId="257"/>
            <ac:spMk id="8" creationId="{AD439C32-E265-FC2D-E681-46041AAF065C}"/>
          </ac:spMkLst>
        </pc:spChg>
        <pc:spChg chg="add mod">
          <ac:chgData name="line gachignard" userId="87b2ae3fce0fc9b6" providerId="LiveId" clId="{00683051-967A-43B8-BA27-189108E1CCD6}" dt="2023-11-24T09:14:21.381" v="132" actId="13926"/>
          <ac:spMkLst>
            <pc:docMk/>
            <pc:sldMk cId="2638012487" sldId="257"/>
            <ac:spMk id="11" creationId="{D6E252DC-8254-5260-A71E-1557941AB34F}"/>
          </ac:spMkLst>
        </pc:spChg>
        <pc:spChg chg="add mod ord">
          <ac:chgData name="line gachignard" userId="87b2ae3fce0fc9b6" providerId="LiveId" clId="{00683051-967A-43B8-BA27-189108E1CCD6}" dt="2023-11-24T09:34:26.755" v="295" actId="1076"/>
          <ac:spMkLst>
            <pc:docMk/>
            <pc:sldMk cId="2638012487" sldId="257"/>
            <ac:spMk id="12" creationId="{AF11C3F7-A910-74C8-D8BC-981977D6E38E}"/>
          </ac:spMkLst>
        </pc:spChg>
        <pc:spChg chg="add mod ord">
          <ac:chgData name="line gachignard" userId="87b2ae3fce0fc9b6" providerId="LiveId" clId="{00683051-967A-43B8-BA27-189108E1CCD6}" dt="2023-11-24T09:30:29.345" v="282" actId="1076"/>
          <ac:spMkLst>
            <pc:docMk/>
            <pc:sldMk cId="2638012487" sldId="257"/>
            <ac:spMk id="15" creationId="{D0AE19C0-DB68-9854-723E-B35AAC95910E}"/>
          </ac:spMkLst>
        </pc:spChg>
        <pc:spChg chg="add mod">
          <ac:chgData name="line gachignard" userId="87b2ae3fce0fc9b6" providerId="LiveId" clId="{00683051-967A-43B8-BA27-189108E1CCD6}" dt="2023-11-24T09:38:02.848" v="334" actId="1076"/>
          <ac:spMkLst>
            <pc:docMk/>
            <pc:sldMk cId="2638012487" sldId="257"/>
            <ac:spMk id="20" creationId="{E57F4104-8D1A-1AD4-0FCA-979603C132FF}"/>
          </ac:spMkLst>
        </pc:spChg>
        <pc:picChg chg="add mod ord">
          <ac:chgData name="line gachignard" userId="87b2ae3fce0fc9b6" providerId="LiveId" clId="{00683051-967A-43B8-BA27-189108E1CCD6}" dt="2023-11-24T09:33:42.840" v="291" actId="167"/>
          <ac:picMkLst>
            <pc:docMk/>
            <pc:sldMk cId="2638012487" sldId="257"/>
            <ac:picMk id="3" creationId="{37E8DDC7-7653-032C-D0E9-97D0178B253E}"/>
          </ac:picMkLst>
        </pc:picChg>
        <pc:picChg chg="add mod">
          <ac:chgData name="line gachignard" userId="87b2ae3fce0fc9b6" providerId="LiveId" clId="{00683051-967A-43B8-BA27-189108E1CCD6}" dt="2023-11-24T09:09:15.146" v="76" actId="14100"/>
          <ac:picMkLst>
            <pc:docMk/>
            <pc:sldMk cId="2638012487" sldId="257"/>
            <ac:picMk id="5" creationId="{6156717B-42CE-EB7C-F727-D22940915780}"/>
          </ac:picMkLst>
        </pc:picChg>
        <pc:picChg chg="add mod">
          <ac:chgData name="line gachignard" userId="87b2ae3fce0fc9b6" providerId="LiveId" clId="{00683051-967A-43B8-BA27-189108E1CCD6}" dt="2023-11-24T09:08:43.632" v="69" actId="1076"/>
          <ac:picMkLst>
            <pc:docMk/>
            <pc:sldMk cId="2638012487" sldId="257"/>
            <ac:picMk id="6" creationId="{A5378AF5-5DC0-C346-810C-36DCC68BA8E3}"/>
          </ac:picMkLst>
        </pc:picChg>
        <pc:picChg chg="add mod modCrop">
          <ac:chgData name="line gachignard" userId="87b2ae3fce0fc9b6" providerId="LiveId" clId="{00683051-967A-43B8-BA27-189108E1CCD6}" dt="2023-11-24T09:13:05.708" v="102" actId="1076"/>
          <ac:picMkLst>
            <pc:docMk/>
            <pc:sldMk cId="2638012487" sldId="257"/>
            <ac:picMk id="10" creationId="{C0258E82-9DDA-D175-95AA-9ACC35B82E7F}"/>
          </ac:picMkLst>
        </pc:picChg>
        <pc:picChg chg="add del mod ord modCrop">
          <ac:chgData name="line gachignard" userId="87b2ae3fce0fc9b6" providerId="LiveId" clId="{00683051-967A-43B8-BA27-189108E1CCD6}" dt="2023-11-24T09:31:55.781" v="283" actId="478"/>
          <ac:picMkLst>
            <pc:docMk/>
            <pc:sldMk cId="2638012487" sldId="257"/>
            <ac:picMk id="14" creationId="{BEFA19BA-CB47-DABD-9181-AE64EB3FBB77}"/>
          </ac:picMkLst>
        </pc:picChg>
        <pc:picChg chg="add mod ord modCrop">
          <ac:chgData name="line gachignard" userId="87b2ae3fce0fc9b6" providerId="LiveId" clId="{00683051-967A-43B8-BA27-189108E1CCD6}" dt="2023-11-24T09:34:50.570" v="296" actId="732"/>
          <ac:picMkLst>
            <pc:docMk/>
            <pc:sldMk cId="2638012487" sldId="257"/>
            <ac:picMk id="17" creationId="{47AECBFC-6170-A1F7-AB78-993217485753}"/>
          </ac:picMkLst>
        </pc:picChg>
        <pc:picChg chg="add mod modCrop">
          <ac:chgData name="line gachignard" userId="87b2ae3fce0fc9b6" providerId="LiveId" clId="{00683051-967A-43B8-BA27-189108E1CCD6}" dt="2023-11-24T09:37:55.376" v="333" actId="1076"/>
          <ac:picMkLst>
            <pc:docMk/>
            <pc:sldMk cId="2638012487" sldId="257"/>
            <ac:picMk id="19" creationId="{1B117D91-B0F1-B68A-06FD-A824359827DD}"/>
          </ac:picMkLst>
        </pc:picChg>
      </pc:sldChg>
      <pc:sldChg chg="addSp delSp modSp new mod">
        <pc:chgData name="line gachignard" userId="87b2ae3fce0fc9b6" providerId="LiveId" clId="{00683051-967A-43B8-BA27-189108E1CCD6}" dt="2023-11-24T10:01:58.414" v="619" actId="13926"/>
        <pc:sldMkLst>
          <pc:docMk/>
          <pc:sldMk cId="3157124769" sldId="258"/>
        </pc:sldMkLst>
        <pc:spChg chg="del">
          <ac:chgData name="line gachignard" userId="87b2ae3fce0fc9b6" providerId="LiveId" clId="{00683051-967A-43B8-BA27-189108E1CCD6}" dt="2023-11-24T08:57:40.525" v="4" actId="478"/>
          <ac:spMkLst>
            <pc:docMk/>
            <pc:sldMk cId="3157124769" sldId="258"/>
            <ac:spMk id="2" creationId="{D6D661A7-D140-560B-A06B-E1E061D0C508}"/>
          </ac:spMkLst>
        </pc:spChg>
        <pc:spChg chg="del">
          <ac:chgData name="line gachignard" userId="87b2ae3fce0fc9b6" providerId="LiveId" clId="{00683051-967A-43B8-BA27-189108E1CCD6}" dt="2023-11-24T08:57:44.744" v="5" actId="478"/>
          <ac:spMkLst>
            <pc:docMk/>
            <pc:sldMk cId="3157124769" sldId="258"/>
            <ac:spMk id="3" creationId="{DFD59969-73F3-94ED-8F05-6AC05E159432}"/>
          </ac:spMkLst>
        </pc:spChg>
        <pc:spChg chg="add mod">
          <ac:chgData name="line gachignard" userId="87b2ae3fce0fc9b6" providerId="LiveId" clId="{00683051-967A-43B8-BA27-189108E1CCD6}" dt="2023-11-24T10:01:58.414" v="619" actId="13926"/>
          <ac:spMkLst>
            <pc:docMk/>
            <pc:sldMk cId="3157124769" sldId="258"/>
            <ac:spMk id="4" creationId="{24A54081-2DEB-35AC-21AC-9766121ABBA4}"/>
          </ac:spMkLst>
        </pc:spChg>
        <pc:spChg chg="add mod">
          <ac:chgData name="line gachignard" userId="87b2ae3fce0fc9b6" providerId="LiveId" clId="{00683051-967A-43B8-BA27-189108E1CCD6}" dt="2023-11-24T09:57:52.380" v="569" actId="1076"/>
          <ac:spMkLst>
            <pc:docMk/>
            <pc:sldMk cId="3157124769" sldId="258"/>
            <ac:spMk id="7" creationId="{4B6643FC-606F-6F22-F26B-AD803160DFCF}"/>
          </ac:spMkLst>
        </pc:spChg>
        <pc:spChg chg="add mod">
          <ac:chgData name="line gachignard" userId="87b2ae3fce0fc9b6" providerId="LiveId" clId="{00683051-967A-43B8-BA27-189108E1CCD6}" dt="2023-11-24T09:53:05.975" v="543" actId="1076"/>
          <ac:spMkLst>
            <pc:docMk/>
            <pc:sldMk cId="3157124769" sldId="258"/>
            <ac:spMk id="10" creationId="{15D9FC3D-1B7A-E17C-8BB6-6A0DA6E51177}"/>
          </ac:spMkLst>
        </pc:spChg>
        <pc:spChg chg="add mod">
          <ac:chgData name="line gachignard" userId="87b2ae3fce0fc9b6" providerId="LiveId" clId="{00683051-967A-43B8-BA27-189108E1CCD6}" dt="2023-11-24T10:01:30.919" v="616" actId="1076"/>
          <ac:spMkLst>
            <pc:docMk/>
            <pc:sldMk cId="3157124769" sldId="258"/>
            <ac:spMk id="13" creationId="{1FC16A9C-BF79-BD54-0A63-7A8AC98B41CA}"/>
          </ac:spMkLst>
        </pc:spChg>
        <pc:picChg chg="add mod modCrop">
          <ac:chgData name="line gachignard" userId="87b2ae3fce0fc9b6" providerId="LiveId" clId="{00683051-967A-43B8-BA27-189108E1CCD6}" dt="2023-11-24T10:00:10.388" v="608" actId="732"/>
          <ac:picMkLst>
            <pc:docMk/>
            <pc:sldMk cId="3157124769" sldId="258"/>
            <ac:picMk id="3" creationId="{C4EFAB27-5AD9-AEE2-120C-83882B215BBE}"/>
          </ac:picMkLst>
        </pc:picChg>
        <pc:picChg chg="add mod modCrop">
          <ac:chgData name="line gachignard" userId="87b2ae3fce0fc9b6" providerId="LiveId" clId="{00683051-967A-43B8-BA27-189108E1CCD6}" dt="2023-11-24T09:44:58.823" v="457" actId="1076"/>
          <ac:picMkLst>
            <pc:docMk/>
            <pc:sldMk cId="3157124769" sldId="258"/>
            <ac:picMk id="6" creationId="{368576B1-51E1-AA2E-18AC-A0C4203A57EF}"/>
          </ac:picMkLst>
        </pc:picChg>
        <pc:picChg chg="add mod modCrop">
          <ac:chgData name="line gachignard" userId="87b2ae3fce0fc9b6" providerId="LiveId" clId="{00683051-967A-43B8-BA27-189108E1CCD6}" dt="2023-11-24T10:01:46.432" v="618" actId="1076"/>
          <ac:picMkLst>
            <pc:docMk/>
            <pc:sldMk cId="3157124769" sldId="258"/>
            <ac:picMk id="9" creationId="{A1DEEC33-0284-911E-3552-C062147A3405}"/>
          </ac:picMkLst>
        </pc:picChg>
        <pc:picChg chg="add mod modCrop">
          <ac:chgData name="line gachignard" userId="87b2ae3fce0fc9b6" providerId="LiveId" clId="{00683051-967A-43B8-BA27-189108E1CCD6}" dt="2023-11-24T10:01:26.667" v="615" actId="1076"/>
          <ac:picMkLst>
            <pc:docMk/>
            <pc:sldMk cId="3157124769" sldId="258"/>
            <ac:picMk id="12" creationId="{6BA17669-24AC-B4A4-4665-C814DCEB4AB3}"/>
          </ac:picMkLst>
        </pc:picChg>
      </pc:sldChg>
      <pc:sldChg chg="addSp delSp modSp new mod">
        <pc:chgData name="line gachignard" userId="87b2ae3fce0fc9b6" providerId="LiveId" clId="{00683051-967A-43B8-BA27-189108E1CCD6}" dt="2023-11-24T10:16:07.983" v="994" actId="1076"/>
        <pc:sldMkLst>
          <pc:docMk/>
          <pc:sldMk cId="2998793723" sldId="259"/>
        </pc:sldMkLst>
        <pc:spChg chg="del">
          <ac:chgData name="line gachignard" userId="87b2ae3fce0fc9b6" providerId="LiveId" clId="{00683051-967A-43B8-BA27-189108E1CCD6}" dt="2023-11-24T10:03:26.117" v="622" actId="478"/>
          <ac:spMkLst>
            <pc:docMk/>
            <pc:sldMk cId="2998793723" sldId="259"/>
            <ac:spMk id="2" creationId="{B79EC0E1-27FA-CDDD-5D28-5BD556986E74}"/>
          </ac:spMkLst>
        </pc:spChg>
        <pc:spChg chg="del">
          <ac:chgData name="line gachignard" userId="87b2ae3fce0fc9b6" providerId="LiveId" clId="{00683051-967A-43B8-BA27-189108E1CCD6}" dt="2023-11-24T10:03:31.744" v="623" actId="478"/>
          <ac:spMkLst>
            <pc:docMk/>
            <pc:sldMk cId="2998793723" sldId="259"/>
            <ac:spMk id="3" creationId="{47571F4F-E4AF-A2D3-9F9F-4DE7D23013D7}"/>
          </ac:spMkLst>
        </pc:spChg>
        <pc:spChg chg="add mod">
          <ac:chgData name="line gachignard" userId="87b2ae3fce0fc9b6" providerId="LiveId" clId="{00683051-967A-43B8-BA27-189108E1CCD6}" dt="2023-11-24T10:08:06.643" v="706" actId="1076"/>
          <ac:spMkLst>
            <pc:docMk/>
            <pc:sldMk cId="2998793723" sldId="259"/>
            <ac:spMk id="6" creationId="{85B62B50-C5E4-A867-32D7-4319CF80B01C}"/>
          </ac:spMkLst>
        </pc:spChg>
        <pc:spChg chg="add mod">
          <ac:chgData name="line gachignard" userId="87b2ae3fce0fc9b6" providerId="LiveId" clId="{00683051-967A-43B8-BA27-189108E1CCD6}" dt="2023-11-24T10:16:07.983" v="994" actId="1076"/>
          <ac:spMkLst>
            <pc:docMk/>
            <pc:sldMk cId="2998793723" sldId="259"/>
            <ac:spMk id="11" creationId="{B0D309FB-4B92-0E04-3C67-C8EC446FC381}"/>
          </ac:spMkLst>
        </pc:spChg>
        <pc:picChg chg="add mod">
          <ac:chgData name="line gachignard" userId="87b2ae3fce0fc9b6" providerId="LiveId" clId="{00683051-967A-43B8-BA27-189108E1CCD6}" dt="2023-11-24T10:07:00.261" v="626" actId="1076"/>
          <ac:picMkLst>
            <pc:docMk/>
            <pc:sldMk cId="2998793723" sldId="259"/>
            <ac:picMk id="5" creationId="{BB1267DF-2CA7-FAF9-7B03-F9B1F78EFE78}"/>
          </ac:picMkLst>
        </pc:picChg>
        <pc:picChg chg="add mod modCrop">
          <ac:chgData name="line gachignard" userId="87b2ae3fce0fc9b6" providerId="LiveId" clId="{00683051-967A-43B8-BA27-189108E1CCD6}" dt="2023-11-24T10:10:13.053" v="718" actId="1076"/>
          <ac:picMkLst>
            <pc:docMk/>
            <pc:sldMk cId="2998793723" sldId="259"/>
            <ac:picMk id="8" creationId="{46E33481-8410-76F6-C932-6B2D3077796C}"/>
          </ac:picMkLst>
        </pc:picChg>
        <pc:picChg chg="add mod modCrop">
          <ac:chgData name="line gachignard" userId="87b2ae3fce0fc9b6" providerId="LiveId" clId="{00683051-967A-43B8-BA27-189108E1CCD6}" dt="2023-11-24T10:09:55.696" v="716" actId="1076"/>
          <ac:picMkLst>
            <pc:docMk/>
            <pc:sldMk cId="2998793723" sldId="259"/>
            <ac:picMk id="10" creationId="{FB9C3DF2-9799-1132-8CC6-4E1481BDE33F}"/>
          </ac:picMkLst>
        </pc:picChg>
      </pc:sldChg>
      <pc:sldChg chg="addSp delSp modSp new mod">
        <pc:chgData name="line gachignard" userId="87b2ae3fce0fc9b6" providerId="LiveId" clId="{00683051-967A-43B8-BA27-189108E1CCD6}" dt="2023-12-07T11:18:42.216" v="2223" actId="20577"/>
        <pc:sldMkLst>
          <pc:docMk/>
          <pc:sldMk cId="1944836842" sldId="260"/>
        </pc:sldMkLst>
        <pc:spChg chg="del">
          <ac:chgData name="line gachignard" userId="87b2ae3fce0fc9b6" providerId="LiveId" clId="{00683051-967A-43B8-BA27-189108E1CCD6}" dt="2023-11-24T10:16:22.550" v="996" actId="478"/>
          <ac:spMkLst>
            <pc:docMk/>
            <pc:sldMk cId="1944836842" sldId="260"/>
            <ac:spMk id="2" creationId="{FB97E590-A2A3-3DC6-CE52-268429590C01}"/>
          </ac:spMkLst>
        </pc:spChg>
        <pc:spChg chg="del">
          <ac:chgData name="line gachignard" userId="87b2ae3fce0fc9b6" providerId="LiveId" clId="{00683051-967A-43B8-BA27-189108E1CCD6}" dt="2023-11-24T10:16:26.292" v="997" actId="478"/>
          <ac:spMkLst>
            <pc:docMk/>
            <pc:sldMk cId="1944836842" sldId="260"/>
            <ac:spMk id="3" creationId="{690EE6F2-401F-1DC1-33C7-CC53C497F618}"/>
          </ac:spMkLst>
        </pc:spChg>
        <pc:spChg chg="add mod">
          <ac:chgData name="line gachignard" userId="87b2ae3fce0fc9b6" providerId="LiveId" clId="{00683051-967A-43B8-BA27-189108E1CCD6}" dt="2023-11-24T10:24:20.293" v="1066" actId="14100"/>
          <ac:spMkLst>
            <pc:docMk/>
            <pc:sldMk cId="1944836842" sldId="260"/>
            <ac:spMk id="14" creationId="{A9157BE9-6D8A-D06C-2A4A-C92F5BBA3EBA}"/>
          </ac:spMkLst>
        </pc:spChg>
        <pc:spChg chg="add mod">
          <ac:chgData name="line gachignard" userId="87b2ae3fce0fc9b6" providerId="LiveId" clId="{00683051-967A-43B8-BA27-189108E1CCD6}" dt="2023-12-07T11:18:31.595" v="2222" actId="313"/>
          <ac:spMkLst>
            <pc:docMk/>
            <pc:sldMk cId="1944836842" sldId="260"/>
            <ac:spMk id="15" creationId="{B51DC80A-675A-958A-E97B-EB487360874F}"/>
          </ac:spMkLst>
        </pc:spChg>
        <pc:spChg chg="add mod">
          <ac:chgData name="line gachignard" userId="87b2ae3fce0fc9b6" providerId="LiveId" clId="{00683051-967A-43B8-BA27-189108E1CCD6}" dt="2023-12-07T11:18:42.216" v="2223" actId="20577"/>
          <ac:spMkLst>
            <pc:docMk/>
            <pc:sldMk cId="1944836842" sldId="260"/>
            <ac:spMk id="16" creationId="{139A5745-5772-B0DA-8DC4-5059C8592037}"/>
          </ac:spMkLst>
        </pc:spChg>
        <pc:spChg chg="add mod">
          <ac:chgData name="line gachignard" userId="87b2ae3fce0fc9b6" providerId="LiveId" clId="{00683051-967A-43B8-BA27-189108E1CCD6}" dt="2023-11-24T10:28:57.835" v="1258" actId="1076"/>
          <ac:spMkLst>
            <pc:docMk/>
            <pc:sldMk cId="1944836842" sldId="260"/>
            <ac:spMk id="17" creationId="{C29D0215-7278-8208-B466-24B67FC5CF3D}"/>
          </ac:spMkLst>
        </pc:spChg>
        <pc:spChg chg="add mod">
          <ac:chgData name="line gachignard" userId="87b2ae3fce0fc9b6" providerId="LiveId" clId="{00683051-967A-43B8-BA27-189108E1CCD6}" dt="2023-11-24T11:13:39.113" v="1480" actId="20577"/>
          <ac:spMkLst>
            <pc:docMk/>
            <pc:sldMk cId="1944836842" sldId="260"/>
            <ac:spMk id="18" creationId="{01C13045-4818-7B6C-640C-84EE20E53C2F}"/>
          </ac:spMkLst>
        </pc:spChg>
        <pc:picChg chg="add mod">
          <ac:chgData name="line gachignard" userId="87b2ae3fce0fc9b6" providerId="LiveId" clId="{00683051-967A-43B8-BA27-189108E1CCD6}" dt="2023-11-24T10:19:28.345" v="1008" actId="14100"/>
          <ac:picMkLst>
            <pc:docMk/>
            <pc:sldMk cId="1944836842" sldId="260"/>
            <ac:picMk id="5" creationId="{CFFC32FB-2E12-2889-EF97-FC11BA4E2DF9}"/>
          </ac:picMkLst>
        </pc:picChg>
        <pc:picChg chg="add mod ord">
          <ac:chgData name="line gachignard" userId="87b2ae3fce0fc9b6" providerId="LiveId" clId="{00683051-967A-43B8-BA27-189108E1CCD6}" dt="2023-11-24T11:15:13.927" v="1515" actId="1076"/>
          <ac:picMkLst>
            <pc:docMk/>
            <pc:sldMk cId="1944836842" sldId="260"/>
            <ac:picMk id="7" creationId="{FC680B83-AEE2-E48D-92A1-9BE7691E82A5}"/>
          </ac:picMkLst>
        </pc:picChg>
        <pc:picChg chg="add mod ord modCrop">
          <ac:chgData name="line gachignard" userId="87b2ae3fce0fc9b6" providerId="LiveId" clId="{00683051-967A-43B8-BA27-189108E1CCD6}" dt="2023-11-24T11:15:59.192" v="1520" actId="732"/>
          <ac:picMkLst>
            <pc:docMk/>
            <pc:sldMk cId="1944836842" sldId="260"/>
            <ac:picMk id="9" creationId="{ACD78D8D-D2D1-A8EF-4DB2-9F551EAD13CD}"/>
          </ac:picMkLst>
        </pc:picChg>
        <pc:picChg chg="add del mod">
          <ac:chgData name="line gachignard" userId="87b2ae3fce0fc9b6" providerId="LiveId" clId="{00683051-967A-43B8-BA27-189108E1CCD6}" dt="2023-11-24T10:20:31.789" v="1010" actId="478"/>
          <ac:picMkLst>
            <pc:docMk/>
            <pc:sldMk cId="1944836842" sldId="260"/>
            <ac:picMk id="11" creationId="{C3B730AE-BC7F-FE30-CABA-7AB454DCF952}"/>
          </ac:picMkLst>
        </pc:picChg>
        <pc:picChg chg="add mod modCrop">
          <ac:chgData name="line gachignard" userId="87b2ae3fce0fc9b6" providerId="LiveId" clId="{00683051-967A-43B8-BA27-189108E1CCD6}" dt="2023-11-24T11:16:16.235" v="1521" actId="14100"/>
          <ac:picMkLst>
            <pc:docMk/>
            <pc:sldMk cId="1944836842" sldId="260"/>
            <ac:picMk id="13" creationId="{0C87CA7F-DF10-FE18-31FA-B36C3088E0CC}"/>
          </ac:picMkLst>
        </pc:picChg>
      </pc:sldChg>
      <pc:sldChg chg="addSp delSp modSp new mod">
        <pc:chgData name="line gachignard" userId="87b2ae3fce0fc9b6" providerId="LiveId" clId="{00683051-967A-43B8-BA27-189108E1CCD6}" dt="2023-11-24T11:50:21.400" v="1671" actId="9405"/>
        <pc:sldMkLst>
          <pc:docMk/>
          <pc:sldMk cId="293296089" sldId="261"/>
        </pc:sldMkLst>
        <pc:spChg chg="del">
          <ac:chgData name="line gachignard" userId="87b2ae3fce0fc9b6" providerId="LiveId" clId="{00683051-967A-43B8-BA27-189108E1CCD6}" dt="2023-11-24T11:16:39.717" v="1523" actId="478"/>
          <ac:spMkLst>
            <pc:docMk/>
            <pc:sldMk cId="293296089" sldId="261"/>
            <ac:spMk id="2" creationId="{C0050482-F597-D53A-A177-39CB49255F5A}"/>
          </ac:spMkLst>
        </pc:spChg>
        <pc:spChg chg="del">
          <ac:chgData name="line gachignard" userId="87b2ae3fce0fc9b6" providerId="LiveId" clId="{00683051-967A-43B8-BA27-189108E1CCD6}" dt="2023-11-24T11:16:42.436" v="1524" actId="478"/>
          <ac:spMkLst>
            <pc:docMk/>
            <pc:sldMk cId="293296089" sldId="261"/>
            <ac:spMk id="3" creationId="{E03532C8-1951-66B9-CA78-24B1C00CAEA0}"/>
          </ac:spMkLst>
        </pc:spChg>
        <pc:spChg chg="add del mod">
          <ac:chgData name="line gachignard" userId="87b2ae3fce0fc9b6" providerId="LiveId" clId="{00683051-967A-43B8-BA27-189108E1CCD6}" dt="2023-11-24T11:50:03.094" v="1670" actId="1076"/>
          <ac:spMkLst>
            <pc:docMk/>
            <pc:sldMk cId="293296089" sldId="261"/>
            <ac:spMk id="13" creationId="{F67AAD91-E218-E3A3-58CE-28AA1813E83C}"/>
          </ac:spMkLst>
        </pc:spChg>
        <pc:picChg chg="add mod">
          <ac:chgData name="line gachignard" userId="87b2ae3fce0fc9b6" providerId="LiveId" clId="{00683051-967A-43B8-BA27-189108E1CCD6}" dt="2023-11-24T11:49:54.557" v="1669" actId="1076"/>
          <ac:picMkLst>
            <pc:docMk/>
            <pc:sldMk cId="293296089" sldId="261"/>
            <ac:picMk id="5" creationId="{2BD22A4C-D113-2422-D583-216E091F5A88}"/>
          </ac:picMkLst>
        </pc:picChg>
        <pc:inkChg chg="add del">
          <ac:chgData name="line gachignard" userId="87b2ae3fce0fc9b6" providerId="LiveId" clId="{00683051-967A-43B8-BA27-189108E1CCD6}" dt="2023-11-24T11:38:46.896" v="1527"/>
          <ac:inkMkLst>
            <pc:docMk/>
            <pc:sldMk cId="293296089" sldId="261"/>
            <ac:inkMk id="6" creationId="{D9CCEAE1-DC20-37BF-737C-914532799CE9}"/>
          </ac:inkMkLst>
        </pc:inkChg>
        <pc:inkChg chg="add del">
          <ac:chgData name="line gachignard" userId="87b2ae3fce0fc9b6" providerId="LiveId" clId="{00683051-967A-43B8-BA27-189108E1CCD6}" dt="2023-11-24T11:39:14.555" v="1529"/>
          <ac:inkMkLst>
            <pc:docMk/>
            <pc:sldMk cId="293296089" sldId="261"/>
            <ac:inkMk id="7" creationId="{14AA7B64-2209-5252-CAD7-C547AD075723}"/>
          </ac:inkMkLst>
        </pc:inkChg>
        <pc:inkChg chg="add">
          <ac:chgData name="line gachignard" userId="87b2ae3fce0fc9b6" providerId="LiveId" clId="{00683051-967A-43B8-BA27-189108E1CCD6}" dt="2023-11-24T11:39:41.064" v="1530" actId="9405"/>
          <ac:inkMkLst>
            <pc:docMk/>
            <pc:sldMk cId="293296089" sldId="261"/>
            <ac:inkMk id="8" creationId="{7D4A2CBC-A69B-3365-CA2E-A0C586A3D552}"/>
          </ac:inkMkLst>
        </pc:inkChg>
        <pc:inkChg chg="add del">
          <ac:chgData name="line gachignard" userId="87b2ae3fce0fc9b6" providerId="LiveId" clId="{00683051-967A-43B8-BA27-189108E1CCD6}" dt="2023-11-24T11:41:02.822" v="1532"/>
          <ac:inkMkLst>
            <pc:docMk/>
            <pc:sldMk cId="293296089" sldId="261"/>
            <ac:inkMk id="9" creationId="{460EB9DA-B0AF-65E5-26C3-BA94C39EE6A7}"/>
          </ac:inkMkLst>
        </pc:inkChg>
        <pc:inkChg chg="add del">
          <ac:chgData name="line gachignard" userId="87b2ae3fce0fc9b6" providerId="LiveId" clId="{00683051-967A-43B8-BA27-189108E1CCD6}" dt="2023-11-24T11:41:44.386" v="1536"/>
          <ac:inkMkLst>
            <pc:docMk/>
            <pc:sldMk cId="293296089" sldId="261"/>
            <ac:inkMk id="10" creationId="{CDCDF7A8-A8DF-9048-E3AD-9DA60FD24CBE}"/>
          </ac:inkMkLst>
        </pc:inkChg>
        <pc:inkChg chg="add del">
          <ac:chgData name="line gachignard" userId="87b2ae3fce0fc9b6" providerId="LiveId" clId="{00683051-967A-43B8-BA27-189108E1CCD6}" dt="2023-11-24T11:41:36.784" v="1535"/>
          <ac:inkMkLst>
            <pc:docMk/>
            <pc:sldMk cId="293296089" sldId="261"/>
            <ac:inkMk id="11" creationId="{77A8D967-E033-825A-C03A-836CF195555C}"/>
          </ac:inkMkLst>
        </pc:inkChg>
        <pc:inkChg chg="add">
          <ac:chgData name="line gachignard" userId="87b2ae3fce0fc9b6" providerId="LiveId" clId="{00683051-967A-43B8-BA27-189108E1CCD6}" dt="2023-11-24T11:42:12.338" v="1537" actId="9405"/>
          <ac:inkMkLst>
            <pc:docMk/>
            <pc:sldMk cId="293296089" sldId="261"/>
            <ac:inkMk id="12" creationId="{692A957E-2CF9-14D7-8BD4-BA68BF8C54B5}"/>
          </ac:inkMkLst>
        </pc:inkChg>
        <pc:inkChg chg="add">
          <ac:chgData name="line gachignard" userId="87b2ae3fce0fc9b6" providerId="LiveId" clId="{00683051-967A-43B8-BA27-189108E1CCD6}" dt="2023-11-24T11:50:21.400" v="1671" actId="9405"/>
          <ac:inkMkLst>
            <pc:docMk/>
            <pc:sldMk cId="293296089" sldId="261"/>
            <ac:inkMk id="14" creationId="{DB22A1E5-BA04-3DB8-ABC4-4CC610C3B856}"/>
          </ac:inkMkLst>
        </pc:inkChg>
      </pc:sldChg>
      <pc:sldChg chg="addSp delSp modSp new mod">
        <pc:chgData name="line gachignard" userId="87b2ae3fce0fc9b6" providerId="LiveId" clId="{00683051-967A-43B8-BA27-189108E1CCD6}" dt="2023-11-24T12:07:35.184" v="1911" actId="6549"/>
        <pc:sldMkLst>
          <pc:docMk/>
          <pc:sldMk cId="595739943" sldId="262"/>
        </pc:sldMkLst>
        <pc:spChg chg="del">
          <ac:chgData name="line gachignard" userId="87b2ae3fce0fc9b6" providerId="LiveId" clId="{00683051-967A-43B8-BA27-189108E1CCD6}" dt="2023-11-24T11:53:22.856" v="1673" actId="478"/>
          <ac:spMkLst>
            <pc:docMk/>
            <pc:sldMk cId="595739943" sldId="262"/>
            <ac:spMk id="2" creationId="{9528A3B1-7EAA-5403-29E5-9601020E2294}"/>
          </ac:spMkLst>
        </pc:spChg>
        <pc:spChg chg="del">
          <ac:chgData name="line gachignard" userId="87b2ae3fce0fc9b6" providerId="LiveId" clId="{00683051-967A-43B8-BA27-189108E1CCD6}" dt="2023-11-24T11:53:24.795" v="1674" actId="478"/>
          <ac:spMkLst>
            <pc:docMk/>
            <pc:sldMk cId="595739943" sldId="262"/>
            <ac:spMk id="3" creationId="{047012B3-3D8B-310B-5CC4-FC5A7E5A006F}"/>
          </ac:spMkLst>
        </pc:spChg>
        <pc:spChg chg="add mod">
          <ac:chgData name="line gachignard" userId="87b2ae3fce0fc9b6" providerId="LiveId" clId="{00683051-967A-43B8-BA27-189108E1CCD6}" dt="2023-11-24T12:07:35.184" v="1911" actId="6549"/>
          <ac:spMkLst>
            <pc:docMk/>
            <pc:sldMk cId="595739943" sldId="262"/>
            <ac:spMk id="16" creationId="{BD5F8BF9-BE59-B28B-01E4-7DF7427FAF81}"/>
          </ac:spMkLst>
        </pc:spChg>
        <pc:picChg chg="add mod">
          <ac:chgData name="line gachignard" userId="87b2ae3fce0fc9b6" providerId="LiveId" clId="{00683051-967A-43B8-BA27-189108E1CCD6}" dt="2023-11-24T11:54:03.553" v="1677" actId="1076"/>
          <ac:picMkLst>
            <pc:docMk/>
            <pc:sldMk cId="595739943" sldId="262"/>
            <ac:picMk id="5" creationId="{531828FF-B2D0-9ACA-F8CE-BB1CC4E85F9D}"/>
          </ac:picMkLst>
        </pc:picChg>
        <pc:picChg chg="add mod ord">
          <ac:chgData name="line gachignard" userId="87b2ae3fce0fc9b6" providerId="LiveId" clId="{00683051-967A-43B8-BA27-189108E1CCD6}" dt="2023-11-24T11:59:48.115" v="1694" actId="1076"/>
          <ac:picMkLst>
            <pc:docMk/>
            <pc:sldMk cId="595739943" sldId="262"/>
            <ac:picMk id="7" creationId="{1DC1B097-3229-50BC-DC81-641111CD4410}"/>
          </ac:picMkLst>
        </pc:picChg>
        <pc:picChg chg="add mod ord">
          <ac:chgData name="line gachignard" userId="87b2ae3fce0fc9b6" providerId="LiveId" clId="{00683051-967A-43B8-BA27-189108E1CCD6}" dt="2023-11-24T12:07:04.317" v="1908" actId="1076"/>
          <ac:picMkLst>
            <pc:docMk/>
            <pc:sldMk cId="595739943" sldId="262"/>
            <ac:picMk id="9" creationId="{5A9D6139-E8A6-32C2-CEED-AAB56DA98F9B}"/>
          </ac:picMkLst>
        </pc:picChg>
        <pc:picChg chg="add mod modCrop">
          <ac:chgData name="line gachignard" userId="87b2ae3fce0fc9b6" providerId="LiveId" clId="{00683051-967A-43B8-BA27-189108E1CCD6}" dt="2023-11-24T12:00:42.113" v="1702" actId="1076"/>
          <ac:picMkLst>
            <pc:docMk/>
            <pc:sldMk cId="595739943" sldId="262"/>
            <ac:picMk id="11" creationId="{394024E1-8F43-AA11-D1EE-867CC0D65069}"/>
          </ac:picMkLst>
        </pc:picChg>
        <pc:picChg chg="add mod ord">
          <ac:chgData name="line gachignard" userId="87b2ae3fce0fc9b6" providerId="LiveId" clId="{00683051-967A-43B8-BA27-189108E1CCD6}" dt="2023-11-24T12:00:48.589" v="1703" actId="166"/>
          <ac:picMkLst>
            <pc:docMk/>
            <pc:sldMk cId="595739943" sldId="262"/>
            <ac:picMk id="13" creationId="{813E2979-D368-C9DD-C7AC-9555B7CC6383}"/>
          </ac:picMkLst>
        </pc:picChg>
        <pc:picChg chg="add mod modCrop">
          <ac:chgData name="line gachignard" userId="87b2ae3fce0fc9b6" providerId="LiveId" clId="{00683051-967A-43B8-BA27-189108E1CCD6}" dt="2023-11-24T12:02:11.951" v="1710" actId="1076"/>
          <ac:picMkLst>
            <pc:docMk/>
            <pc:sldMk cId="595739943" sldId="262"/>
            <ac:picMk id="15" creationId="{C8F1067E-60B5-A484-99D3-F95F106647B6}"/>
          </ac:picMkLst>
        </pc:picChg>
      </pc:sldChg>
      <pc:sldChg chg="addSp delSp modSp new mod">
        <pc:chgData name="line gachignard" userId="87b2ae3fce0fc9b6" providerId="LiveId" clId="{00683051-967A-43B8-BA27-189108E1CCD6}" dt="2023-11-24T12:29:45.672" v="2221" actId="1076"/>
        <pc:sldMkLst>
          <pc:docMk/>
          <pc:sldMk cId="2076251704" sldId="263"/>
        </pc:sldMkLst>
        <pc:spChg chg="del">
          <ac:chgData name="line gachignard" userId="87b2ae3fce0fc9b6" providerId="LiveId" clId="{00683051-967A-43B8-BA27-189108E1CCD6}" dt="2023-11-24T12:07:56.145" v="1913" actId="478"/>
          <ac:spMkLst>
            <pc:docMk/>
            <pc:sldMk cId="2076251704" sldId="263"/>
            <ac:spMk id="2" creationId="{C004B681-4F84-72BA-307C-560520EB401F}"/>
          </ac:spMkLst>
        </pc:spChg>
        <pc:spChg chg="del">
          <ac:chgData name="line gachignard" userId="87b2ae3fce0fc9b6" providerId="LiveId" clId="{00683051-967A-43B8-BA27-189108E1CCD6}" dt="2023-11-24T12:07:58.735" v="1914" actId="478"/>
          <ac:spMkLst>
            <pc:docMk/>
            <pc:sldMk cId="2076251704" sldId="263"/>
            <ac:spMk id="3" creationId="{1B301A9F-E9D8-76A4-0CDA-A72B7F1FB1B0}"/>
          </ac:spMkLst>
        </pc:spChg>
        <pc:spChg chg="add mod">
          <ac:chgData name="line gachignard" userId="87b2ae3fce0fc9b6" providerId="LiveId" clId="{00683051-967A-43B8-BA27-189108E1CCD6}" dt="2023-11-24T12:29:45.672" v="2221" actId="1076"/>
          <ac:spMkLst>
            <pc:docMk/>
            <pc:sldMk cId="2076251704" sldId="263"/>
            <ac:spMk id="16" creationId="{FB81791E-986B-339E-555D-3D3932236EDE}"/>
          </ac:spMkLst>
        </pc:spChg>
        <pc:spChg chg="add mod">
          <ac:chgData name="line gachignard" userId="87b2ae3fce0fc9b6" providerId="LiveId" clId="{00683051-967A-43B8-BA27-189108E1CCD6}" dt="2023-11-24T12:29:28.143" v="2219" actId="1076"/>
          <ac:spMkLst>
            <pc:docMk/>
            <pc:sldMk cId="2076251704" sldId="263"/>
            <ac:spMk id="17" creationId="{5296F4B7-7F98-23C1-76E5-2EF2998E25D4}"/>
          </ac:spMkLst>
        </pc:spChg>
        <pc:picChg chg="add del mod">
          <ac:chgData name="line gachignard" userId="87b2ae3fce0fc9b6" providerId="LiveId" clId="{00683051-967A-43B8-BA27-189108E1CCD6}" dt="2023-11-24T12:11:23.577" v="1924" actId="478"/>
          <ac:picMkLst>
            <pc:docMk/>
            <pc:sldMk cId="2076251704" sldId="263"/>
            <ac:picMk id="5" creationId="{7193A0F6-82D4-22C2-9988-F824F613FEFB}"/>
          </ac:picMkLst>
        </pc:picChg>
        <pc:picChg chg="add mod modCrop">
          <ac:chgData name="line gachignard" userId="87b2ae3fce0fc9b6" providerId="LiveId" clId="{00683051-967A-43B8-BA27-189108E1CCD6}" dt="2023-11-24T12:29:38.541" v="2220" actId="1076"/>
          <ac:picMkLst>
            <pc:docMk/>
            <pc:sldMk cId="2076251704" sldId="263"/>
            <ac:picMk id="7" creationId="{C93F0FB3-2E11-5B9F-30EB-C39F46F55E9F}"/>
          </ac:picMkLst>
        </pc:picChg>
        <pc:picChg chg="add mod">
          <ac:chgData name="line gachignard" userId="87b2ae3fce0fc9b6" providerId="LiveId" clId="{00683051-967A-43B8-BA27-189108E1CCD6}" dt="2023-11-24T12:27:28.675" v="2211" actId="1076"/>
          <ac:picMkLst>
            <pc:docMk/>
            <pc:sldMk cId="2076251704" sldId="263"/>
            <ac:picMk id="9" creationId="{2C450EFF-84B4-77D2-6178-6E057D8753EE}"/>
          </ac:picMkLst>
        </pc:picChg>
        <pc:picChg chg="add mod">
          <ac:chgData name="line gachignard" userId="87b2ae3fce0fc9b6" providerId="LiveId" clId="{00683051-967A-43B8-BA27-189108E1CCD6}" dt="2023-11-24T12:28:54.696" v="2218" actId="14100"/>
          <ac:picMkLst>
            <pc:docMk/>
            <pc:sldMk cId="2076251704" sldId="263"/>
            <ac:picMk id="11" creationId="{A96BE109-A853-1C75-62B9-42714796E615}"/>
          </ac:picMkLst>
        </pc:picChg>
        <pc:picChg chg="add del mod">
          <ac:chgData name="line gachignard" userId="87b2ae3fce0fc9b6" providerId="LiveId" clId="{00683051-967A-43B8-BA27-189108E1CCD6}" dt="2023-11-24T12:16:04.445" v="1936" actId="478"/>
          <ac:picMkLst>
            <pc:docMk/>
            <pc:sldMk cId="2076251704" sldId="263"/>
            <ac:picMk id="13" creationId="{2DD46E36-DC52-0924-2670-CA248E2A9B45}"/>
          </ac:picMkLst>
        </pc:picChg>
        <pc:picChg chg="add mod ord">
          <ac:chgData name="line gachignard" userId="87b2ae3fce0fc9b6" providerId="LiveId" clId="{00683051-967A-43B8-BA27-189108E1CCD6}" dt="2023-11-24T12:26:47.016" v="2205" actId="167"/>
          <ac:picMkLst>
            <pc:docMk/>
            <pc:sldMk cId="2076251704" sldId="263"/>
            <ac:picMk id="15" creationId="{E63A5F59-525D-75DE-AEF8-E165764C9129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1:39:41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24575,'0'-1'0,"0"0"0,1 0 0,-1 0 0,1 0 0,-1 1 0,1-1 0,-1 0 0,1 0 0,0 0 0,-1 0 0,1 1 0,0-1 0,0 0 0,0 0 0,0 1 0,-1-1 0,1 1 0,0-1 0,0 1 0,0-1 0,0 1 0,0 0 0,0-1 0,0 1 0,0 0 0,1 0 0,0 0 0,35-5 0,-33 5 0,63-1 0,129 15 0,-123-7 0,47-4 0,-88-4 0,0 1 0,0 2 0,53 10 0,-58-7 0,0-2 0,33 1 0,39 6 0,-19 0 0,-58-9 0,0 2 0,0 0 0,33 11 0,154 46 0,-35 15 0,-153-66 0,-1 2 0,31 21 0,-31-19 0,1 0 0,28 12 0,144 72 0,-10 20 0,-136-85 0,-18-14 0,23 18 0,86 84 0,53 53 0,-122-102 0,80 79 0,-72-64 0,-47-58 0,41 51 0,7 6 0,36 40 0,-67-66 0,-13-16 0,43 45 0,-2-4 0,-55-59 0,2-1 0,0-1 0,37 30 0,62 50 0,-78-63 0,59 41 0,-64-53 0,-2 3 0,44 46 0,-41-38 0,53 42 0,-58-53 0,32 35 0,-35-32 0,42 32 0,25 21 0,-68-56 0,2-2 0,41 28 0,-64-47 0,1 1 0,-1 0 0,0 0 0,7 10 0,28 24 0,83 59 0,-108-86 0,-2 1 0,0 1 0,0 1 0,-2 1 0,0 0 0,20 36 0,21 23 0,-48-60 0,0 1 0,-2-1 0,0 2 0,-1-1 0,-1 0 0,0 1 0,0 24 0,-5 147 0,-1-88 0,2 922 0,0-1015 0,2 0 0,0-1 0,0 1 0,0-1 0,1 1 0,1-1 0,0 0 0,8 16 0,-6-14 0,0 0 0,-2 0 0,1 0 0,-1 1 0,3 16 0,55 308 0,-13-78 0,-13-75 0,-32-165 0,25 161 0,4 21 0,-26-168 0,3 50 0,-8-56 0,1-1 0,2 0 0,12 44 0,-11-49 0,-1 1 0,-1-1 0,2 27 0,1 8 0,19 85 0,15 63 0,4 43 0,-33-160 0,-11-66 0,2 1 0,0-1 0,7 25 0,3 3 0,-2 0 0,-2 1 0,2 51 0,15 167 0,-22-230 0,13 43 0,-10-51 0,-2 0 0,0 0 0,0 35 0,-4-41 0,9 45 0,0 10 0,-6-36 0,15 66 0,-11-72 0,-2 0 0,3 64 0,-7-72 0,7 44 0,2 28 0,3 60 0,-5-75 0,-5-56 0,14 49 0,-12-55 0,0 0 0,-2 1 0,3 43 0,-6-39 0,8 45 0,2 27 0,-10-78 0,2-1 0,4 24 0,-2-24 0,-2 1 0,1 25 0,-1 7 0,17 96 0,-4-50 0,-9-21 0,4 29 0,-6-72 0,1 51 0,-4-50 0,7 48 0,1 0 0,-8-57 0,9 46 0,-2-37 0,-1 0 0,-2 0 0,2 65 0,-7-85 0,1-1 0,6 32 0,3 27 0,0 10 0,-6-61 0,2 45 0,-6-43 0,1 0 0,1-1 0,2 1 0,0-1 0,13 35 0,-3 16 0,-6-19 0,19 88 0,11 45 0,-27-107 0,-2-11 0,-6-42 0,0-1 0,-1 35 0,-2-32 0,8 50 0,5 21 0,-11-70 0,1-1 0,16 59 0,-16-72 0,0 0 0,0 0 0,-2 0 0,0 24 0,-1-19 0,1 0 0,5 27 0,4-3 0,2 1 0,22 49 0,-26-70 0,-1 1 0,-1-1 0,4 41 0,-11-66 0,8 47 0,0-3 0,4 96 0,-13-96 0,-1-12 0,2 1 0,2-1 0,11 67 0,-1-43 0,-2 1 0,2 88 0,-13 125 0,-1-109 0,4-26 0,-5 147 0,-19-152 0,17-106 0,-2 1 0,-13 39 0,12-44 0,1-1 0,1 1 0,1 0 0,-3 32 0,-16 163 0,14-137 0,5-45 0,-1 53 0,4-63 0,-8 49 0,6-48 0,-3 45 0,5-39 0,-10 61 0,10-82 0,-4 45 0,2 1 0,6 90 0,1-37 0,-4-82 0,-10 51 0,6-51 0,-2 54 0,6-64 42,0 0-1,-7 25 0,-1 8-1530,8-33-5337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1:42:12.33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24575,'22'0'0,"22"0"0,51 6 0,-78-4 0,-1 2 0,0-1 0,0 2 0,-1 0 0,1 1 0,22 13 0,49 25 0,40 23 0,-2-9 0,-100-46 0,1-1 0,0-1 0,1-1 0,31 6 0,-24-6 0,-1 0 0,34 16 0,-49-18 0,1-1 0,0-1 0,37 5 0,30 9 0,-49-9 0,-24-6 0,0-1 0,0 2 0,-1 0 0,16 8 0,-10-5 0,0 0 0,0-2 0,0 0 0,27 5 0,45 15 0,-11 11 0,-42-19 0,48 16 0,-49-20 0,45 23 0,-49-21 0,65 23 0,-81-34 0,-1 2 0,28 15 0,13 6 0,136 55 0,-101-56 0,-65-20 0,-1 0 0,34 15 0,-29-10 0,1-2 0,0-1 0,36 7 0,-34-10 0,0 2 0,56 22 0,-61-19 0,0-2 0,0-1 0,40 5 0,32 9 0,-20 4 0,41 11 0,-83-27 0,42 16 0,-19-5 0,141 32 0,-130-36 0,-71-17 0,13 3 0,1 1 0,-1 0 0,0 1 0,0 0 0,13 9 0,-11-7 0,0 0 0,0-1 0,31 7 0,-33-9 0,0 0 0,0 0 0,0 1 0,0 1 0,-1 0 0,18 11 0,70 44 0,-33-23 0,-52-29 0,1-1 0,0 0 0,0-1 0,0-1 0,1-1 0,-1 0 0,37 3 0,4-3 0,67-4 0,-74-1 0,-36 1 0,1 2 0,-1-1 0,0 2 0,0 0 0,0 1 0,-1 0 0,16 9 0,38 12 0,106 38 0,-40-13 0,-20-8 0,218 38 0,-77-36 0,-123-23 0,-117-19 0,21 6 0,0-2 0,1-1 0,53 1 0,-67-6 0,0 1 0,25 6 0,38 2 0,73 13 0,-126-20 0,0 1 0,53 14 0,26 3 0,-94-18 0,0 1 0,29 10 0,-32-8 0,0-2 0,0 0 0,1-1 0,17 2 0,15 0 0,0 3 0,-1 1 0,69 23 0,-66-15 0,-27-9 0,1 0 0,0-1 0,1-1 0,-1-1 0,37 2 0,26 4 0,-64-7 0,46 3 0,-44-6 0,1 1 0,0 1 0,-1 2 0,0 0 0,35 13 0,-32-11 0,0-1 0,40 3 0,-44-7 0,-1 1 0,0 1 0,0 1 0,38 13 0,-35-9 0,0-1 0,1-2 0,-1-1 0,38 3 0,-30-4 0,152 35 0,-37-7 0,-107-22 0,0 1 0,50 21 0,-43-15 0,240 73 0,-236-76 0,70 11 0,34 8 0,26 9 0,12 4 0,33 5 0,-8-7 0,-133-27 0,-55-12 0,0 2 0,0 0 0,43 18 0,-55-18 0,1-1 0,-1-1 0,1-1 0,0-1 0,26 1 0,-20-2 0,0 2 0,36 8 0,17 2 0,-58-11 0,-1 0 0,23 8 0,16 5 0,91 11 0,36 9 0,-54-12 0,-83-16 0,76 8 0,101 20 0,-176-26 0,76 5 0,-13-4 0,-62-4 0,-18-3 0,0 2 0,43 11 0,-36-6 0,0-3 0,47 4 0,-60-9 0,153 15 0,46 8 0,-76-7 0,-108-13 0,55 1 0,16 1 0,-59 0 0,14 1 0,76 20 0,-121-24 0,2-1 0,38 1 0,15 3 0,26 10 0,-32-5 0,2-2 0,94 1 0,-34-1 0,-7 0 0,-72-8 0,87 16 0,-90-10 0,104 4 0,-120-11 0,1 0 0,43 10 0,-42-7 0,42 0 0,-53-5 0,1 2 0,-1 1 0,52 12 0,-51-8 0,56 6 0,9 1 0,-63-8 0,61 2 0,3 0 0,-28-1 0,0-3 0,82-7 0,67 4 0,-129 10 0,-53-6 0,55 2 0,-19-6 0,105 14 0,-117-9 0,88-3 0,-89-3 0,95 10 0,-108-5 0,84-3 0,1 1 0,-50 7 0,-45-5 0,53 2 0,-26-6 0,101 14 0,-93-8 0,0-3 0,77-7 0,-27 1 0,1703 2 0,-1790 1 0,46 9 0,-46-5 0,51 1 0,39-8 0,135 4 0,-178 9 0,29 1 0,459-11 0,-269-3 0,-261 4 0,45 8 0,-46-5 0,50 1 0,1040-7 0,-991 12 0,-2 1 0,1822-13 0,-1761-10 0,4-1 0,-16 1 0,5 0 0,173-5 0,104 8 0,-268 10 0,785-2 0,-831 12 0,7 0 0,249 4 0,-12-8 0,-228-11 0,1893 3 0,-1916-11 0,-2-1 0,-3 1 0,-2 0 0,-93 8 0,0-1 0,46-12 0,-48 8 0,0 2 0,61-2 0,-65 6 0,53-8 0,-24 1 0,121-15 0,-114 14 0,-37 5 0,46-2 0,128 10 0,160-5 0,-284-9 0,-62 6 0,0 2 0,1 1 0,25 1 0,-48 1-97,1 0-1,-1 0 1,0 1-1,0-1 1,1 1-1,-1-1 1,0 1-1,0 0 1,0 0-1,0 0 1,0 0-1,0 0 0,3 3 1,4 5-6729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1:50:21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5257 2007 24575,'-4'-1'0,"0"0"0,0 0 0,0-1 0,0 1 0,0-1 0,0 0 0,0 0 0,0 0 0,-4-4 0,-22-10 0,-53-7 0,61 18 0,-1-1 0,1-1 0,0 0 0,0-2 0,1-1 0,0 0 0,-23-17 0,-137-101 0,170 121 0,-10-6 0,0 0 0,-26-11 0,22 16 0,-1 1 0,0 2 0,0 0 0,-1 2 0,-29-1 0,-85-6 0,-57-2 0,177 12 0,0-2 0,0 0 0,0-1 0,1-2 0,-1 0 0,1-1 0,0 0 0,0-2 0,1-1 0,0 0 0,-30-21 0,-142-112 0,80 75 0,95 58 0,-1 0 0,-1 2 0,1 0 0,-30-6 0,25 7 0,1-1 0,-34-16 0,26 10 0,-1 2 0,-52-15 0,45 16 0,-45-19 0,-49-15 0,92 33 0,-72-32 0,69 25 0,-70-20 0,12 5 0,-172-56 0,228 74 0,-47-9 0,-11-3 0,-11-13 0,63 29 0,-2 0 0,-77-27 0,69 16 0,-73-18 0,71 21 0,0-3 0,-78-39 0,-15-1 0,61 25 0,-115-37 0,129 47 0,-11-12 0,62 25 0,-57-19 0,54 22 0,1 0 0,-1-3 0,2 0 0,-56-37 0,-97-91 0,178 139-170,0-1-1,0 1 0,0 0 1,0 0-1,-1 1 0,1 0 1,-10-3-1,-1 2-6655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93485-CD19-DE0C-4FD4-4539C64D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D537D2-3463-6732-4E62-AFA75F4C7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5E64D-A7DA-5C4B-C66E-5C327A5D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F0ACEB-2DEE-347F-9A0E-9B25ED69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8FCEA-0805-B0C5-E609-22AF5B09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52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77719-2E40-6D08-DA1A-92A990AE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A8722E-135B-4379-7090-63B2AB28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92F68-4B9A-8C67-AB79-1DD1BB2ED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285B7F-57F7-30D1-1A24-F44641CF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AD1E6B-9DF7-5326-B275-E00599FB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77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E5A886-4C33-2EB0-165A-328CCF692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9A5E61-FECC-AB2C-9141-F7A31CE35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00DAE-1964-D5FF-E5F6-0B25100F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27985E-D13F-086B-FDD4-9AE978CA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063508-451F-1BA7-0EE8-C7A91D48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7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1C39A-EA08-0FC5-EB36-2E4CF75F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15E5A9-DF62-962B-A9D6-4EB24DB93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99FE5F-8EA9-DC7F-121D-3F337DD5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51DE12-6C5B-682F-922A-C87E38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5DEF17-B79A-C389-9634-05C3437D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34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1FFB-CCF1-8E87-8FFF-52C49B75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563B75-42CA-529A-C881-5B575492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E1FCB-B33E-0D8C-BD38-ABEE55C9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D3EA1B-7B40-A49A-FF5C-0E18A308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468B10-D951-B920-0979-3F89EED5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99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13A7E-560C-2DDE-4151-DBED1D76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FE9167-71A4-D841-1400-0B531A208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5EAF34-4CAE-85A6-9F17-D137D75F2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845BFB-0325-D92A-FA6E-133E3368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065E0C-AF75-E6C3-101F-5A492B42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F355C0-A8E0-09F1-072B-2AF0B481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19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B3CA0-7F8D-EFD5-2F27-D7B6A021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B18F8B-5FD8-079D-E161-1D8FA75F5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2938B4-69B4-70AE-C74B-196A22DCC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EC6101-B211-42A6-9572-F449D0C66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F6AD64-C3B9-1B4E-0921-11EC3E615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34FC7FC-34AA-29ED-32FC-AAE5BC02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404BFD-4CDF-2DBA-41E6-5DAB6132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A9D2E2-1971-EF0F-BE0E-FD618C16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81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0AC0D-C0D3-67BB-E1CA-759D76F8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F03920-F566-6C99-BF50-07CC9CD0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772A71-EE11-1713-F81C-9D0E5BCC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59AAED-2668-20FD-62EB-5FFEB1DD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22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A4B783-E6C8-84FB-E6D9-E560B908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3D0A16-2211-1B87-7122-975B7082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DC7EF1-8BB0-D799-752A-18F2B70D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5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46FC3-C82F-77A4-0D19-8B567378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64A7-D396-5595-2F71-F02F9945B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DA6AC0-6B77-EE1D-565E-FF74B2C9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2286F0-EE4A-867F-6D3B-82532F88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05B881-B1A6-0B82-4371-6B25965A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0860B9-7610-03F9-6118-C8CE6ED8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88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4C403-6B8E-8464-D628-D1783EF9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A5C217-B65B-60B0-2425-FB9FD8717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1F8D6A-B7FA-539F-F0D7-9098C4E8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9E2395-A02C-AE7D-230A-C27A502D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3E01B4-5B54-1D90-2E9A-16AE0316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52FA7-E0D8-FBB8-FA62-E0899493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11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189C29-60DA-AFE8-DCE8-55D8EADD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7F9753-F7CD-8D70-E1E1-AFA9F90B3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99B5F-8886-7FD1-B297-34A4033F5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060B-11E0-4423-BFAC-27D32AEA4D99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802F12-1BED-961A-941A-8D8DAC7E9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52922F-A47E-C1A2-D0BD-AF65931D1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79A51-D6A0-4E08-82F5-4062711E7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9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0633B8-4DC8-CA17-79E2-586120769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032" y="1499176"/>
            <a:ext cx="7403432" cy="41644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5CEC89-A3A3-DB16-826C-E761E1012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0358" y="0"/>
            <a:ext cx="9144000" cy="710615"/>
          </a:xfrm>
        </p:spPr>
        <p:txBody>
          <a:bodyPr>
            <a:normAutofit/>
          </a:bodyPr>
          <a:lstStyle/>
          <a:p>
            <a:r>
              <a:rPr lang="fr-FR" sz="3600" b="1" dirty="0"/>
              <a:t>Voyage associatif et adduction d’eau à </a:t>
            </a:r>
            <a:r>
              <a:rPr lang="fr-FR" sz="3600" b="1" dirty="0" err="1"/>
              <a:t>Amezray</a:t>
            </a:r>
            <a:endParaRPr lang="fr-FR" sz="3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DEB23D-63B9-E616-E5A7-7036F40AD162}"/>
              </a:ext>
            </a:extLst>
          </p:cNvPr>
          <p:cNvSpPr txBox="1"/>
          <p:nvPr/>
        </p:nvSpPr>
        <p:spPr>
          <a:xfrm>
            <a:off x="96253" y="914401"/>
            <a:ext cx="591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Etat de l’installation actuelle, prises de mesures.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82F7B2-4890-A998-8F5C-AD73840B9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9069" y="2115456"/>
            <a:ext cx="5967221" cy="33565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F23B99-6D80-A0F7-5DBD-E9D81A2E27F8}"/>
              </a:ext>
            </a:extLst>
          </p:cNvPr>
          <p:cNvSpPr txBox="1"/>
          <p:nvPr/>
        </p:nvSpPr>
        <p:spPr>
          <a:xfrm>
            <a:off x="5261808" y="6047874"/>
            <a:ext cx="32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Points GPS près du petit moulin de la tata</a:t>
            </a:r>
            <a:r>
              <a:rPr lang="fr-FR" dirty="0"/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B5B3F3-794B-8D47-75CB-2F4D97AE0C36}"/>
              </a:ext>
            </a:extLst>
          </p:cNvPr>
          <p:cNvSpPr txBox="1"/>
          <p:nvPr/>
        </p:nvSpPr>
        <p:spPr>
          <a:xfrm>
            <a:off x="393031" y="5740551"/>
            <a:ext cx="294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châteaux d’eau existants.</a:t>
            </a:r>
          </a:p>
        </p:txBody>
      </p:sp>
    </p:spTree>
    <p:extLst>
      <p:ext uri="{BB962C8B-B14F-4D97-AF65-F5344CB8AC3E}">
        <p14:creationId xmlns:p14="http://schemas.microsoft.com/office/powerpoint/2010/main" val="59710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E8DDC7-7653-032C-D0E9-97D0178B2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2218" y="815598"/>
            <a:ext cx="3728453" cy="20972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AECBFC-6170-A1F7-AB78-99321748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r="36152" b="3009"/>
          <a:stretch/>
        </p:blipFill>
        <p:spPr>
          <a:xfrm rot="5400000">
            <a:off x="1999977" y="2938443"/>
            <a:ext cx="4378605" cy="34605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6717B-42CE-EB7C-F727-D22940915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407816" cy="24793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378AF5-5DC0-C346-810C-36DCC68BA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5073" y="4011"/>
            <a:ext cx="5686927" cy="31988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B58276-C7CC-44CD-C07C-98E8DCD96B0C}"/>
              </a:ext>
            </a:extLst>
          </p:cNvPr>
          <p:cNvSpPr txBox="1"/>
          <p:nvPr/>
        </p:nvSpPr>
        <p:spPr>
          <a:xfrm>
            <a:off x="6970295" y="2479396"/>
            <a:ext cx="385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Les châteaux d’eau au dessus du collège, à 1800 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258E82-9DDA-D175-95AA-9ACC35B82E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0" t="-6565" r="15602" b="6721"/>
          <a:stretch/>
        </p:blipFill>
        <p:spPr>
          <a:xfrm rot="5400000">
            <a:off x="-997527" y="3180129"/>
            <a:ext cx="4646754" cy="27089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E252DC-8254-5260-A71E-1557941AB34F}"/>
              </a:ext>
            </a:extLst>
          </p:cNvPr>
          <p:cNvSpPr txBox="1"/>
          <p:nvPr/>
        </p:nvSpPr>
        <p:spPr>
          <a:xfrm>
            <a:off x="274597" y="2642258"/>
            <a:ext cx="192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Les câbles sont chauds!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11C3F7-A910-74C8-D8BC-981977D6E38E}"/>
              </a:ext>
            </a:extLst>
          </p:cNvPr>
          <p:cNvSpPr txBox="1"/>
          <p:nvPr/>
        </p:nvSpPr>
        <p:spPr>
          <a:xfrm>
            <a:off x="5121035" y="90040"/>
            <a:ext cx="1949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 compteur électrique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AE19C0-DB68-9854-723E-B35AAC95910E}"/>
              </a:ext>
            </a:extLst>
          </p:cNvPr>
          <p:cNvSpPr txBox="1"/>
          <p:nvPr/>
        </p:nvSpPr>
        <p:spPr>
          <a:xfrm>
            <a:off x="2414587" y="6334780"/>
            <a:ext cx="315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 boîtier électrique, à quelques cm de la surface de l’eau du pompage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B117D91-B0F1-B68A-06FD-A82435982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9"/>
          <a:stretch/>
        </p:blipFill>
        <p:spPr>
          <a:xfrm rot="10800000">
            <a:off x="5919537" y="2911886"/>
            <a:ext cx="6272463" cy="396384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57F4104-8D1A-1AD4-0FCA-979603C132FF}"/>
              </a:ext>
            </a:extLst>
          </p:cNvPr>
          <p:cNvSpPr txBox="1"/>
          <p:nvPr/>
        </p:nvSpPr>
        <p:spPr>
          <a:xfrm>
            <a:off x="10225702" y="6110783"/>
            <a:ext cx="19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 groupe électrogène</a:t>
            </a:r>
          </a:p>
        </p:txBody>
      </p:sp>
    </p:spTree>
    <p:extLst>
      <p:ext uri="{BB962C8B-B14F-4D97-AF65-F5344CB8AC3E}">
        <p14:creationId xmlns:p14="http://schemas.microsoft.com/office/powerpoint/2010/main" val="263801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EFAB27-5AD9-AEE2-120C-83882B215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4" r="-5678"/>
          <a:stretch/>
        </p:blipFill>
        <p:spPr>
          <a:xfrm rot="5400000">
            <a:off x="-1607469" y="1326734"/>
            <a:ext cx="6657472" cy="34425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A54081-2DEB-35AC-21AC-9766121ABBA4}"/>
              </a:ext>
            </a:extLst>
          </p:cNvPr>
          <p:cNvSpPr txBox="1"/>
          <p:nvPr/>
        </p:nvSpPr>
        <p:spPr>
          <a:xfrm>
            <a:off x="601579" y="6157191"/>
            <a:ext cx="257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Pompe neuve de secours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8576B1-51E1-AA2E-18AC-A0C4203A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7" b="8740"/>
          <a:stretch/>
        </p:blipFill>
        <p:spPr>
          <a:xfrm rot="10800000">
            <a:off x="3442534" y="0"/>
            <a:ext cx="8749466" cy="40215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6643FC-606F-6F22-F26B-AD803160DFCF}"/>
              </a:ext>
            </a:extLst>
          </p:cNvPr>
          <p:cNvSpPr txBox="1"/>
          <p:nvPr/>
        </p:nvSpPr>
        <p:spPr>
          <a:xfrm>
            <a:off x="3896356" y="3599960"/>
            <a:ext cx="449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Les châteaux d’eau au-dessus du village, mesures diverses.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DEEC33-0284-911E-3552-C062147A3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64" t="13248" r="366" b="-19379"/>
          <a:stretch/>
        </p:blipFill>
        <p:spPr>
          <a:xfrm rot="16200000">
            <a:off x="7163509" y="1786489"/>
            <a:ext cx="7667091" cy="409411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D9FC3D-1B7A-E17C-8BB6-6A0DA6E51177}"/>
              </a:ext>
            </a:extLst>
          </p:cNvPr>
          <p:cNvSpPr txBox="1"/>
          <p:nvPr/>
        </p:nvSpPr>
        <p:spPr>
          <a:xfrm>
            <a:off x="8045116" y="100261"/>
            <a:ext cx="441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Gilles descend dans la cuve pour mesurer le niveau d’eau.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A17669-24AC-B4A4-4665-C814DCEB4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/>
          <a:stretch/>
        </p:blipFill>
        <p:spPr>
          <a:xfrm rot="10800000">
            <a:off x="3542799" y="4077670"/>
            <a:ext cx="5306934" cy="278033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FC16A9C-BF79-BD54-0A63-7A8AC98B41CA}"/>
              </a:ext>
            </a:extLst>
          </p:cNvPr>
          <p:cNvSpPr txBox="1"/>
          <p:nvPr/>
        </p:nvSpPr>
        <p:spPr>
          <a:xfrm>
            <a:off x="6982965" y="4230068"/>
            <a:ext cx="194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Retour au local, le soir.</a:t>
            </a:r>
          </a:p>
        </p:txBody>
      </p:sp>
    </p:spTree>
    <p:extLst>
      <p:ext uri="{BB962C8B-B14F-4D97-AF65-F5344CB8AC3E}">
        <p14:creationId xmlns:p14="http://schemas.microsoft.com/office/powerpoint/2010/main" val="315712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1267DF-2CA7-FAF9-7B03-F9B1F78E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6489032" cy="36500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B62B50-C5E4-A867-32D7-4319CF80B01C}"/>
              </a:ext>
            </a:extLst>
          </p:cNvPr>
          <p:cNvSpPr txBox="1"/>
          <p:nvPr/>
        </p:nvSpPr>
        <p:spPr>
          <a:xfrm>
            <a:off x="208549" y="3561347"/>
            <a:ext cx="561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Les mesures sont reportées sur l’ordi de Mohamed dans le local associatif.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E33481-8410-76F6-C932-6B2D3077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b="9356"/>
          <a:stretch/>
        </p:blipFill>
        <p:spPr>
          <a:xfrm rot="5400000">
            <a:off x="3818271" y="1913022"/>
            <a:ext cx="6858000" cy="30319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9C3DF2-9799-1132-8CC6-4E1481BDE3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1"/>
          <a:stretch/>
        </p:blipFill>
        <p:spPr>
          <a:xfrm rot="5400000">
            <a:off x="7100762" y="1766762"/>
            <a:ext cx="6858000" cy="33244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D309FB-4B92-0E04-3C67-C8EC446FC381}"/>
              </a:ext>
            </a:extLst>
          </p:cNvPr>
          <p:cNvSpPr txBox="1"/>
          <p:nvPr/>
        </p:nvSpPr>
        <p:spPr>
          <a:xfrm>
            <a:off x="58278" y="4376878"/>
            <a:ext cx="561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Problèmes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                             </a:t>
            </a:r>
            <a:r>
              <a:rPr lang="fr-FR" i="1" dirty="0"/>
              <a:t>un premier compteur a brûlé.</a:t>
            </a:r>
            <a:br>
              <a:rPr lang="fr-FR" i="1" dirty="0"/>
            </a:br>
            <a:r>
              <a:rPr lang="fr-FR" i="1" dirty="0"/>
              <a:t>                             2 pompes sont hors service.</a:t>
            </a:r>
            <a:br>
              <a:rPr lang="fr-FR" i="1" dirty="0"/>
            </a:br>
            <a:br>
              <a:rPr lang="fr-FR" dirty="0"/>
            </a:br>
            <a:r>
              <a:rPr lang="fr-FR" b="1" dirty="0"/>
              <a:t>Il faut trouver les causes de ces problèmes et y remédier</a:t>
            </a:r>
            <a:r>
              <a:rPr lang="fr-FR" dirty="0"/>
              <a:t>, but de notre travail pendant notre séjour.</a:t>
            </a:r>
          </a:p>
        </p:txBody>
      </p:sp>
    </p:spTree>
    <p:extLst>
      <p:ext uri="{BB962C8B-B14F-4D97-AF65-F5344CB8AC3E}">
        <p14:creationId xmlns:p14="http://schemas.microsoft.com/office/powerpoint/2010/main" val="299879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FC32FB-2E12-2889-EF97-FC11BA4E2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6095998" cy="34289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87CA7F-DF10-FE18-31FA-B36C3088E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532" r="-2017" b="-532"/>
          <a:stretch/>
        </p:blipFill>
        <p:spPr>
          <a:xfrm rot="10800000">
            <a:off x="5959642" y="3447045"/>
            <a:ext cx="6214976" cy="33929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680B83-AEE2-E48D-92A1-9BE7691E8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91200" y="-2"/>
            <a:ext cx="6400800" cy="3600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D78D8D-D2D1-A8EF-4DB2-9F551EAD1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/>
          <a:stretch/>
        </p:blipFill>
        <p:spPr>
          <a:xfrm rot="10800000">
            <a:off x="-1" y="3429000"/>
            <a:ext cx="6136103" cy="3429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157BE9-6D8A-D06C-2A4A-C92F5BBA3EBA}"/>
              </a:ext>
            </a:extLst>
          </p:cNvPr>
          <p:cNvSpPr txBox="1"/>
          <p:nvPr/>
        </p:nvSpPr>
        <p:spPr>
          <a:xfrm>
            <a:off x="842211" y="457200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Le pompage sur le terrain de Mohamed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51DC80A-675A-958A-E97B-EB487360874F}"/>
              </a:ext>
            </a:extLst>
          </p:cNvPr>
          <p:cNvSpPr txBox="1"/>
          <p:nvPr/>
        </p:nvSpPr>
        <p:spPr>
          <a:xfrm>
            <a:off x="7729617" y="195590"/>
            <a:ext cx="4513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Réunion avec les représentants d’</a:t>
            </a:r>
            <a:r>
              <a:rPr lang="fr-FR" sz="1400" dirty="0" err="1">
                <a:highlight>
                  <a:srgbClr val="FFFF00"/>
                </a:highlight>
              </a:rPr>
              <a:t>Amezray</a:t>
            </a:r>
            <a:r>
              <a:rPr lang="fr-FR" sz="1400" dirty="0">
                <a:highlight>
                  <a:srgbClr val="FFFF00"/>
                </a:highlight>
              </a:rPr>
              <a:t> </a:t>
            </a:r>
            <a:r>
              <a:rPr lang="fr-FR" sz="1400" dirty="0" err="1">
                <a:highlight>
                  <a:srgbClr val="FFFF00"/>
                </a:highlight>
              </a:rPr>
              <a:t>Smnid</a:t>
            </a:r>
            <a:r>
              <a:rPr lang="fr-FR" sz="1400" dirty="0">
                <a:highlight>
                  <a:srgbClr val="FFFF00"/>
                </a:highlight>
              </a:rPr>
              <a:t> et le plombier/électricien, </a:t>
            </a:r>
            <a:r>
              <a:rPr lang="fr-FR" sz="1400" dirty="0" err="1">
                <a:highlight>
                  <a:srgbClr val="FFFF00"/>
                </a:highlight>
              </a:rPr>
              <a:t>Oussin</a:t>
            </a:r>
            <a:r>
              <a:rPr lang="fr-FR" sz="1400" dirty="0">
                <a:highlight>
                  <a:srgbClr val="FFFF00"/>
                </a:highlight>
              </a:rPr>
              <a:t> </a:t>
            </a:r>
            <a:r>
              <a:rPr lang="fr-FR" sz="1400" dirty="0" err="1">
                <a:highlight>
                  <a:srgbClr val="FFFF00"/>
                </a:highlight>
              </a:rPr>
              <a:t>Jini</a:t>
            </a:r>
            <a:r>
              <a:rPr lang="fr-FR" sz="14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A5745-5772-B0DA-8DC4-5059C8592037}"/>
              </a:ext>
            </a:extLst>
          </p:cNvPr>
          <p:cNvSpPr txBox="1"/>
          <p:nvPr/>
        </p:nvSpPr>
        <p:spPr>
          <a:xfrm>
            <a:off x="8309810" y="809845"/>
            <a:ext cx="347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Problèmes exposés, perplexité et inquiétude</a:t>
            </a:r>
            <a:r>
              <a:rPr lang="fr-FR" dirty="0"/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29D0215-7278-8208-B466-24B67FC5CF3D}"/>
              </a:ext>
            </a:extLst>
          </p:cNvPr>
          <p:cNvSpPr txBox="1"/>
          <p:nvPr/>
        </p:nvSpPr>
        <p:spPr>
          <a:xfrm>
            <a:off x="64168" y="3732312"/>
            <a:ext cx="338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Devant le compteur extérieur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C13045-4818-7B6C-640C-84EE20E53C2F}"/>
              </a:ext>
            </a:extLst>
          </p:cNvPr>
          <p:cNvSpPr txBox="1"/>
          <p:nvPr/>
        </p:nvSpPr>
        <p:spPr>
          <a:xfrm>
            <a:off x="6038515" y="3647168"/>
            <a:ext cx="603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Thé et petits gâteaux, moment de convivialité inattendu, un secret de nos amis !</a:t>
            </a:r>
          </a:p>
        </p:txBody>
      </p:sp>
    </p:spTree>
    <p:extLst>
      <p:ext uri="{BB962C8B-B14F-4D97-AF65-F5344CB8AC3E}">
        <p14:creationId xmlns:p14="http://schemas.microsoft.com/office/powerpoint/2010/main" val="194483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D22A4C-D113-2422-D583-216E091F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59572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D4A2CBC-A69B-3365-CA2E-A0C586A3D552}"/>
                  </a:ext>
                </a:extLst>
              </p14:cNvPr>
              <p14:cNvContentPartPr/>
              <p14:nvPr/>
            </p14:nvContentPartPr>
            <p14:xfrm>
              <a:off x="1924743" y="954158"/>
              <a:ext cx="2263320" cy="594324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D4A2CBC-A69B-3365-CA2E-A0C586A3D5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6103" y="945158"/>
                <a:ext cx="2280960" cy="59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92A957E-2CF9-14D7-8BD4-BA68BF8C54B5}"/>
                  </a:ext>
                </a:extLst>
              </p14:cNvPr>
              <p14:cNvContentPartPr/>
              <p14:nvPr/>
            </p14:nvContentPartPr>
            <p14:xfrm>
              <a:off x="80103" y="352598"/>
              <a:ext cx="12143880" cy="135612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92A957E-2CF9-14D7-8BD4-BA68BF8C54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03" y="343958"/>
                <a:ext cx="12161520" cy="13737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F67AAD91-E218-E3A3-58CE-28AA1813E83C}"/>
              </a:ext>
            </a:extLst>
          </p:cNvPr>
          <p:cNvSpPr txBox="1"/>
          <p:nvPr/>
        </p:nvSpPr>
        <p:spPr>
          <a:xfrm>
            <a:off x="5935579" y="5814935"/>
            <a:ext cx="385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Tuyaux d’eau et câbles électriques s’entrecroisent.</a:t>
            </a:r>
            <a:br>
              <a:rPr lang="fr-FR" sz="1400" dirty="0">
                <a:highlight>
                  <a:srgbClr val="FFFF00"/>
                </a:highlight>
              </a:rPr>
            </a:br>
            <a:r>
              <a:rPr lang="fr-FR" sz="1400" dirty="0">
                <a:highlight>
                  <a:srgbClr val="FFFF00"/>
                </a:highlight>
              </a:rPr>
              <a:t>Gel? rouille et fuites? Coupures de courant?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DB22A1E5-BA04-3DB8-ABC4-4CC610C3B856}"/>
                  </a:ext>
                </a:extLst>
              </p14:cNvPr>
              <p14:cNvContentPartPr/>
              <p14:nvPr/>
            </p14:nvContentPartPr>
            <p14:xfrm>
              <a:off x="56545" y="231998"/>
              <a:ext cx="1892880" cy="72252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DB22A1E5-BA04-3DB8-ABC4-4CC610C3B8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45" y="223358"/>
                <a:ext cx="1910520" cy="74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29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1828FF-B2D0-9ACA-F8CE-BB1CC4E85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404406" cy="30399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4024E1-8F43-AA11-D1EE-867CC0D65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r="3626"/>
          <a:stretch/>
        </p:blipFill>
        <p:spPr>
          <a:xfrm rot="10800000">
            <a:off x="0" y="2983832"/>
            <a:ext cx="4932775" cy="3874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C1B097-3229-50BC-DC81-641111CD4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7276" y="-3957"/>
            <a:ext cx="3729789" cy="2098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9D6139-E8A6-32C2-CEED-AAB56DA98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7275" y="1648936"/>
            <a:ext cx="4932776" cy="27820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3E2979-D368-C9DD-C7AC-9555B7CC6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8182" y="1500188"/>
            <a:ext cx="6858000" cy="38576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F1067E-60B5-A484-99D3-F95F106647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r="-207"/>
          <a:stretch/>
        </p:blipFill>
        <p:spPr>
          <a:xfrm rot="10800000">
            <a:off x="4932775" y="4380999"/>
            <a:ext cx="3857627" cy="24770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D5F8BF9-BE59-B28B-01E4-7DF7427FAF81}"/>
              </a:ext>
            </a:extLst>
          </p:cNvPr>
          <p:cNvSpPr txBox="1"/>
          <p:nvPr/>
        </p:nvSpPr>
        <p:spPr>
          <a:xfrm>
            <a:off x="4746107" y="3741449"/>
            <a:ext cx="732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Avec notre guide, Mohamed, qui gère les compteurs d’eau, nous arpentons la vallée pour repérer où passe l’eau, les tuyaux, les regards, l’état des raccords, les fuites…</a:t>
            </a:r>
          </a:p>
        </p:txBody>
      </p:sp>
    </p:spTree>
    <p:extLst>
      <p:ext uri="{BB962C8B-B14F-4D97-AF65-F5344CB8AC3E}">
        <p14:creationId xmlns:p14="http://schemas.microsoft.com/office/powerpoint/2010/main" val="59573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63A5F59-525D-75DE-AEF8-E165764C9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7136" y="3200402"/>
            <a:ext cx="6502397" cy="36575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3F0FB3-2E11-5B9F-30EB-C39F46F55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7" t="16843" r="37631"/>
          <a:stretch/>
        </p:blipFill>
        <p:spPr>
          <a:xfrm rot="10800000">
            <a:off x="-1" y="0"/>
            <a:ext cx="4989095" cy="32725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450EFF-84B4-77D2-6178-6E057D875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272592"/>
            <a:ext cx="5839328" cy="35854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6BE109-A853-1C75-62B9-42714796E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7701" y="0"/>
            <a:ext cx="5561263" cy="320040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B81791E-986B-339E-555D-3D3932236EDE}"/>
              </a:ext>
            </a:extLst>
          </p:cNvPr>
          <p:cNvSpPr txBox="1"/>
          <p:nvPr/>
        </p:nvSpPr>
        <p:spPr>
          <a:xfrm>
            <a:off x="393036" y="152401"/>
            <a:ext cx="4411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highlight>
                  <a:srgbClr val="FFFF00"/>
                </a:highlight>
              </a:rPr>
              <a:t>Les points relevés précédemment sont rentrés dans l’ordi.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96F4B7-7F98-23C1-76E5-2EF2998E25D4}"/>
              </a:ext>
            </a:extLst>
          </p:cNvPr>
          <p:cNvSpPr txBox="1"/>
          <p:nvPr/>
        </p:nvSpPr>
        <p:spPr>
          <a:xfrm>
            <a:off x="4497133" y="3052395"/>
            <a:ext cx="792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Réunion avec les représentants d’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Amezray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Smnid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, de la mairie et conseiller des associations. </a:t>
            </a:r>
            <a:b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Le projet est présenté et expliqué par Mohamed et Gilles.</a:t>
            </a:r>
          </a:p>
        </p:txBody>
      </p:sp>
    </p:spTree>
    <p:extLst>
      <p:ext uri="{BB962C8B-B14F-4D97-AF65-F5344CB8AC3E}">
        <p14:creationId xmlns:p14="http://schemas.microsoft.com/office/powerpoint/2010/main" val="20762517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290</Words>
  <Application>Microsoft Office PowerPoint</Application>
  <PresentationFormat>Grand écran</PresentationFormat>
  <Paragraphs>24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Voyage associatif et adduction d’eau à Amezray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associatif et adduction d’eau à Amezray</dc:title>
  <dc:creator>line gachignard</dc:creator>
  <cp:lastModifiedBy>line gachignard</cp:lastModifiedBy>
  <cp:revision>1</cp:revision>
  <dcterms:created xsi:type="dcterms:W3CDTF">2023-11-24T08:54:56Z</dcterms:created>
  <dcterms:modified xsi:type="dcterms:W3CDTF">2023-12-07T11:18:50Z</dcterms:modified>
</cp:coreProperties>
</file>